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p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p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ps">
                <a:solidFill>
                  <a:schemeClr val="tx1">
                    <a:lumMod val="50000"/>
                    <a:lumOff val="50000"/>
                  </a:schemeClr>
                </a:solidFill>
              </a:rPr>
              <a:t>شمیره 45 د خدای کلام</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ps" sz="4400"/>
              <a:t>د فرښتې څخه ښه خبر</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s" sz="4000">
                <a:solidFill>
                  <a:srgbClr val="FF0000"/>
                </a:solidFill>
              </a:rPr>
              <a:t>د نن ورځې کوئز</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ps" sz="3600">
                <a:solidFill>
                  <a:schemeClr val="tx1">
                    <a:lumMod val="65000"/>
                    <a:lumOff val="35000"/>
                  </a:schemeClr>
                </a:solidFill>
              </a:rPr>
              <a:t>مریم ته دا خبر چا ورکړ؟</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ps" sz="2800">
                <a:solidFill>
                  <a:schemeClr val="tx1">
                    <a:lumMod val="65000"/>
                    <a:lumOff val="35000"/>
                  </a:schemeClr>
                </a:solidFill>
              </a:rPr>
              <a:t>① </a:t>
            </a:r>
            <a:r xmlns:a="http://schemas.openxmlformats.org/drawingml/2006/main">
              <a:rPr altLang="ko-KR" dirty="0" lang="ps" sz="2800">
                <a:solidFill>
                  <a:schemeClr val="tx1">
                    <a:lumMod val="65000"/>
                    <a:lumOff val="35000"/>
                  </a:schemeClr>
                </a:solidFill>
              </a:rPr>
              <a:t>شیطان</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ps" sz="2800">
                <a:solidFill>
                  <a:schemeClr val="tx1">
                    <a:lumMod val="65000"/>
                    <a:lumOff val="35000"/>
                  </a:schemeClr>
                </a:solidFill>
              </a:rPr>
              <a:t>② </a:t>
            </a:r>
            <a:r xmlns:a="http://schemas.openxmlformats.org/drawingml/2006/main">
              <a:rPr altLang="ko-KR" dirty="0" lang="ps" sz="2800">
                <a:solidFill>
                  <a:schemeClr val="tx1">
                    <a:lumMod val="65000"/>
                    <a:lumOff val="35000"/>
                  </a:schemeClr>
                </a:solidFill>
              </a:rPr>
              <a:t>د مریم ملګری</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ps" sz="2800">
                <a:solidFill>
                  <a:schemeClr val="tx1">
                    <a:lumMod val="65000"/>
                    <a:lumOff val="35000"/>
                  </a:schemeClr>
                </a:solidFill>
              </a:rPr>
              <a:t>③ </a:t>
            </a:r>
            <a:r xmlns:a="http://schemas.openxmlformats.org/drawingml/2006/main">
              <a:rPr altLang="ko-KR" dirty="0" lang="ps" sz="2800">
                <a:solidFill>
                  <a:schemeClr val="tx1">
                    <a:lumMod val="65000"/>
                    <a:lumOff val="35000"/>
                  </a:schemeClr>
                </a:solidFill>
              </a:rPr>
              <a:t>فرښته</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ps" sz="2800">
                <a:solidFill>
                  <a:schemeClr val="tx1">
                    <a:lumMod val="65000"/>
                    <a:lumOff val="35000"/>
                  </a:schemeClr>
                </a:solidFill>
              </a:rPr>
              <a:t>④ </a:t>
            </a:r>
            <a:r xmlns:a="http://schemas.openxmlformats.org/drawingml/2006/main">
              <a:rPr altLang="ko-KR" dirty="0" lang="ps" sz="2800">
                <a:solidFill>
                  <a:schemeClr val="tx1">
                    <a:lumMod val="65000"/>
                    <a:lumOff val="35000"/>
                  </a:schemeClr>
                </a:solidFill>
              </a:rPr>
              <a:t>عیسی</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ps" sz="2800">
                <a:solidFill>
                  <a:srgbClr val="FF0000"/>
                </a:solidFill>
              </a:rPr>
              <a:t>③ </a:t>
            </a:r>
            <a:r xmlns:a="http://schemas.openxmlformats.org/drawingml/2006/main">
              <a:rPr altLang="ko-KR" dirty="0" lang="ps" sz="2800">
                <a:solidFill>
                  <a:srgbClr val="FF0000"/>
                </a:solidFill>
              </a:rPr>
              <a:t>فرښته</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نه. 54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سامری ښځه په څاه کې</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څوک چې هغه اوبه وڅښي چې زه یې ورکوم هغه به هیڅکله تږی نشي. په حقیقت کې، هغه اوبه چې زه یې ورکوم هغه به په هغه کې د ابدي ژوند لپاره د اوبو یوه چینه وي."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عیسی د سامریه د ځمکې څخه تیر شو، هغه په کوهي کې یوه ښځه ولیده او ویې ویل. "مهرباني وکړئ ما ته اوبه راکړئ."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ps" altLang="ko-KR" sz="2600">
                <a:solidFill>
                  <a:schemeClr val="tx1">
                    <a:lumMod val="65000"/>
                    <a:lumOff val="35000"/>
                  </a:schemeClr>
                </a:solidFill>
              </a:rPr>
              <a:t>ښځه حیرانونکې وه. ځکه چې يهوديان د سامريانو سره خبرې نه کوي. "که تاسو پوهیدئ چې زه څوک یم، نو تاسو به له ما څخه اوبه وغوښتلې." عیسی وویل</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ps" altLang="ko-KR" sz="2600">
                <a:solidFill>
                  <a:schemeClr val="tx1">
                    <a:lumMod val="65000"/>
                    <a:lumOff val="35000"/>
                  </a:schemeClr>
                </a:solidFill>
              </a:rPr>
              <a:t>"ځکه چې هغه اوبه چې زه ورکوم هغه د ژوند اوبه دي چې بیا هیڅکله تږی نه کیږي." ښځه د عیسی په اړه لیواله شوه. "تاسو څوک یاست، ایا تاسو ماته دا اوبه راکړئ؟"</a:t>
            </a:r>
            <a:r xmlns:a="http://schemas.openxmlformats.org/drawingml/2006/main">
              <a:rPr lang="p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"زه مسیح او د خدای زوی یم،" عیسی ځواب ورکړ. هغې په دې خبره حیرانه شوه.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ps" altLang="ko-KR" sz="2600">
                <a:solidFill>
                  <a:schemeClr val="tx1">
                    <a:lumMod val="65000"/>
                    <a:lumOff val="35000"/>
                  </a:schemeClr>
                </a:solidFill>
              </a:rPr>
              <a:t>هغې خپل د اوبو کڅوړه پریښوده او بیرته ښار ته لاړه او خلکو ته یې د عیسی په اړه وویل. ډیری خلک د عیسی لیدو ته راغلل او په هغه یې د خپل نجات ورکوونکي په توګه باور وکړ.</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کله چې سامریه ښځه عیسی سره ولیدل، هغې د اوبو کڅوړه پریښوده او بیرته کلي ته لاړه ترڅو کلیوالو ته د نجات زیری ورکړي.</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په نهایت کې ، ډیری خلک د انجیل په اوریدو او باور کولو سره وژغورل شول چې هغې یې تبلیغ کاوه.</a:t>
            </a:r>
            <a:r xmlns:a="http://schemas.openxmlformats.org/drawingml/2006/main">
              <a:rPr altLang="en-US" lang="p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ps" sz="3200">
                <a:solidFill>
                  <a:schemeClr val="tx1">
                    <a:lumMod val="65000"/>
                    <a:lumOff val="35000"/>
                  </a:schemeClr>
                </a:solidFill>
              </a:rPr>
              <a:t>ایا تاسو له عیسی سره لیدلي یاست؟ ایا تاسو د عیسی په اړه نورو ته وایئ؟ د سامری ښځې په څیر نورو ته د عیسی معرفي کول څنګه؟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موږ ته د ژوند اوبه راکوي ترڅو هیڅکله زموږ روح ته تږی نه شي.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چیرته د سامری ښځه سره ولیدل؟</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په ماڼۍ کې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په ښار کې</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سړک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په بازار کې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په څاه کې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په څاه کې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s" sz="4000">
                <a:solidFill>
                  <a:srgbClr val="FF0000"/>
                </a:solidFill>
              </a:rPr>
              <a:t>د نن ورځی کلام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ps" sz="3600">
                <a:solidFill>
                  <a:schemeClr val="tx1">
                    <a:lumMod val="65000"/>
                    <a:lumOff val="35000"/>
                  </a:schemeClr>
                </a:solidFill>
              </a:rPr>
              <a:t>تاسو به د ماشوم سره اوسئ او یو زوی به وزیږوئ ، او تاسو به هغه ته عیسی نوم ورکړئ.</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ps" sz="2800">
                <a:solidFill>
                  <a:schemeClr val="tx1">
                    <a:lumMod val="65000"/>
                    <a:lumOff val="35000"/>
                  </a:schemeClr>
                </a:solidFill>
              </a:rPr>
              <a:t>لوک</a:t>
            </a:r>
            <a:r xmlns:a="http://schemas.openxmlformats.org/drawingml/2006/main">
              <a:rPr altLang="en-US" dirty="0" lang="ps" sz="2800">
                <a:solidFill>
                  <a:schemeClr val="tx1">
                    <a:lumMod val="65000"/>
                    <a:lumOff val="35000"/>
                  </a:schemeClr>
                </a:solidFill>
              </a:rPr>
              <a:t> </a:t>
            </a:r>
            <a:r xmlns:a="http://schemas.openxmlformats.org/drawingml/2006/main">
              <a:rPr altLang="ko-KR" dirty="0" lang="ps" sz="2800">
                <a:solidFill>
                  <a:schemeClr val="tx1">
                    <a:lumMod val="65000"/>
                    <a:lumOff val="35000"/>
                  </a:schemeClr>
                </a:solidFill>
              </a:rPr>
              <a:t>۱:۳۱</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څوک چې هغه اوبه وڅښي چې زه یې ورکوم هغه به هیڅکله تږی نشي. په حقیقت کې، هغه اوبه چې زه یې ورکوم هغه به په هغه کې د ابدي ژوند لپاره د اوبو یوه چینه وي."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خپل جال په ژورو اوبو کې وغورځوئ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بیا عیسی شمعون ته وویل: "مه ویره مه کوه، له نن څخه به تاسو خلک ونیسئ.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۵:۱۰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چې د پطروس په کشتۍ کې روان شو او کلام یې ورکړ، پطروس ته یې وویل. "اوس ژورو اوبو ته لاړ شه او د کب نیولو لپاره جال وغورځوه."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"ماسټر، موږ ټوله شپه سخت کار وکړ او هیڅ مو نه دي نیولي. خو ځکه چې ته داسې وایې، زه به جالونه ښکته کړم.»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کله چې دوی دا کار وکړ نو دومره لوی کبان یې ونیول چې جالونه یې مات شول. پیټر په دې خبره حیران شو.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ps" sz="3000">
                <a:solidFill>
                  <a:schemeClr val="tx1">
                    <a:lumMod val="65000"/>
                    <a:lumOff val="35000"/>
                  </a:schemeClr>
                </a:solidFill>
              </a:rPr>
              <a:t>په دې وخت کې، پیټر توبه وکړه چې پوهیدل چې عیسی د خدای زوی دی. "زه ګناهګار یم."</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ps" sz="3000">
                <a:solidFill>
                  <a:schemeClr val="tx1">
                    <a:lumMod val="65000"/>
                    <a:lumOff val="35000"/>
                  </a:schemeClr>
                </a:solidFill>
              </a:rPr>
              <a:t>عیسی وویل. "مه وېرېږه، له نن څخه به تاسو یو کب نیونکي یاست چې خلک نیسي." پیټر هر څه پریښودل او د عیسی شاګرد شو.</a:t>
            </a:r>
            <a:r xmlns:a="http://schemas.openxmlformats.org/drawingml/2006/main">
              <a:rPr altLang="en-US" lang="p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پیټر، چې د عیسی سره ولیدل،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توبه وکړه او هلته یې اطاعت وکړ.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آیا توبه او اطاعت شته؟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ستاسو په ژوند کې عیسی ته؟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پیټر هر څه پریښودل او د عیسی تعقیب یې وکړ. د پیټر په څیر ، تاسو باید یو شاګرد اوسئ چې ریښتیني توبه او اطاعت پیژني.</a:t>
            </a:r>
            <a:r xmlns:a="http://schemas.openxmlformats.org/drawingml/2006/main">
              <a:rPr altLang="en-US" lang="p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معجزې کار کوي چې د خلکو تجربو او وړتیاو څخه تیریږي.</a:t>
            </a:r>
            <a:r xmlns:a="http://schemas.openxmlformats.org/drawingml/2006/main">
              <a:rPr altLang="en-US" lang="p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46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ماشوم عیسی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د پیټر دنده څه وه؟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ترکاڼ</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شپانه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کب نیونکی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بزګر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کب نیونکی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بیا عیسی شمعون ته وویل: "مه ویره مه کوه، له نن څخه به تاسو خلک ونیسئ.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۵:۱۰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چې شاګردانو ته بلنه ورکړه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فیلیپوس نتنایل وموند او ورته یې وویل: "مونږ هغه موندلی دی چې موسی په شریعت کې لیکلی دی او د هغه په اړه پیغمبرانو هم لیکلي دي - د ناصرت عیسی، د یوسف زوی.</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پیټر، انډریو او د دوی ګاونډی فیلیپوس د شاګرد په توګه وبلل. "ما تعقیب کړئ!"</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فیلیپ عیسی خپل ملګري نتنایل ته معرفي کړ. "هغه مسیح چې پیغمبرانو په زاړه عهد نامې کې لیکلی و ښکاره شو."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"ناصرت! ایا مسیح له هغه ځایه راتلی شي؟" ناتانیل وپوښتل. "راشئ او وګورئ،" فیلیپ وویل.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نتانایل ته وویل. "تاسو یو ریښتینی اسراییل یاست، ما تاسو په داسې حال کې ولیدل چې تاسو لا د انځر د ونې لاندې یاست مخکې له دې چې فیلیپ تاسو ته بلنه ورکړي."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نتنایل په دې خبره حیران شو او عیسی ته یې ویاړ ورکړ، "ربي، ته د خدای زوی او د اسراییلو پاچا یې."</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لکه څنګه چې ناتانیل دا معلومه کړه</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عیسی مسیح دی، هغه عیسی ته ویاړ ورکړ.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هغه د عیسی شاګرد شو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عیسی ته ویاړ ورکړو څوک چې زموږ ژغورونکی دی ، او د عیسی د شاګرد ژوند وکړو او د هغه اطاعت وکړو.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نن د ډیویډ په ښار کې ستاسو لپاره یو نجات ورکوونکی زیږیدلی دی. هغه مسیح رب دی.</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لکه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خلک یې د پیروانو په توګه بولي ترڅو د هغه په څیر 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چا عیسی نتنایل ته معرفي کړ؟</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پیټر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فیلیپ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اندریو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پاول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② </a:t>
            </a:r>
            <a:r xmlns:a="http://schemas.openxmlformats.org/drawingml/2006/main">
              <a:rPr altLang="ko-KR" lang="ps" sz="2800">
                <a:solidFill>
                  <a:srgbClr val="ff0000"/>
                </a:solidFill>
              </a:rPr>
              <a:t>فیلیپ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فیلیپوس نتنایل وموند او ورته یې وویل: "مونږ هغه موندلی دی چې موسی په شریعت کې لیکلی دی او د هغه په اړه پیغمبرانو هم لیکلي دي - د ناصرت عیسی، د یوسف زوی.</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هغه کس چې د چت له لارې راښکته شو</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پورته شو، خپله کټ یې واخیسته او د ټولو په لیدلو سره بهر ته لاړ. دا ټول حیران شول او د خدای ستاینه یې وکړه او ویې ویل: "موږ هیڅکله داسې څه نه دي لیدلي!"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خلکو د عیسی د شفا ورکولو په اړه واورېدل، خلکو خپل فلج شوی ملګری راوست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مګر هلته ډیر خلک وو چیرې چې عیسی وو. نو دوی نشو کولی خپل فلج شوی ملګری عیسی ته د چت له لارې بوځي.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نهایت کې ، هغه څوک چې فلج شوي ملګري یې راوړي د چت له لارې مات کړل او عیسی ته یې فلج شوی ملګری ولیږه.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د دوی باور ولید او ویې ویل. "ستاسو ګناهونه وبخښل شول، پورته شه او کور ته لاړ شه."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په حیرانتیا سره، فلج په وخت کې روغ شو. بیا هغه پاڅېد او روان شو او د خدای ثنا یې وکړه.</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ps" altLang="ko-KR" sz="2400">
                <a:solidFill>
                  <a:schemeClr val="tx1">
                    <a:lumMod val="65000"/>
                    <a:lumOff val="35000"/>
                  </a:schemeClr>
                </a:solidFill>
              </a:rPr>
              <a:t>کله چې د مریم لپاره د ماشوم زیږون وخت و، هغه باید بیت لحم ته لاړه شي. خو ځکه چې هلته ځای نه وو، هغې یو ماشوم په خټو کې درلود.</a:t>
            </a:r>
            <a:r xmlns:a="http://schemas.openxmlformats.org/drawingml/2006/main">
              <a:rPr lang="p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د پارالیټیک ملګري ستونزې او معیوبیتونه درلودل، مګر دوی نشو کولی عیسی ته لاړ شي. ځکه چې دوی په عیسی باور درلود.</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ایا موږ په عیسی باور لرو؟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کله چې موږ عیسی ته د باور سره راځو ، موږ باید د ستونزو او خنډونو سره سره چې موږ یې بندوي باید تسلیم نه شو.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دې کولو سره، موږ به وکولی شو چې د یو فلج شوي سړي په څیر خدای ته جلال راوړو.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نه ردوي چې هغه ته راځي. او هغه چا ته هغه څه ورکوي چې ورته راځي.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فلج د څه له لارې عیسی ته راغلی؟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کړکۍ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دروازه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دیوال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چت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چت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پورته شو، خپله کټ یې واخیسته او د ټولو په لیدلو سره بهر ته لاړ. دا ټول حیران شول او د خدای ستاینه یې وکړه او ویې ویل: "موږ هیڅکله داسې څه نه دي لیدلي!"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۲:۱۲</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میتیو ته بلنه ورکوي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عیسی له هغه ځایه روان و، نو هغه د متی په نوم یو سړی ولید چې د مالیې راټولونکي په کوټه کې ناست و. "ما تعقیب کړه،" هغه ورته وویل، او متی پاڅېد او د هغه تعقیب یې وکړ.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۹:۹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د متیو په نوم یو مالیه راټولونکی و. هغه د روم په استازیتوب د اسراییلو لپاره مالیه راټولونکی و.</a:t>
            </a:r>
            <a:r xmlns:a="http://schemas.openxmlformats.org/drawingml/2006/main">
              <a:rPr lang="p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متی یو مالیه راټولونکی و، نو هغه ډیرې پیسې درلودې. مګر یهودانو د مالیې راټولونکو څخه کرکه کوله چې د روم فاتح، لپاره کار کوي.</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متی ته وکتل چې د مالیې په چوکۍ کې ناست وو او ورته یې وویل. "ما تعقیب کړئ"</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متی سمدلاسه هرڅه پریښود او عیسی تعقیب کړ. دا ځکه چې هغه د عیسی څخه مننه وکړه چې هغه یې غږ کړ.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همدې وخت کې د آسمان څخه شپانو ته یو غږ راغی چې په بیت لحم کې د پسونو ساتنه کوي.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"ډاکټر ته صحي نه، بلکې ناروغانو ته اړتیا ده." متی د عیسی شاګرد شو.</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متیو یو مالیه راټولونکی و چې د هغه خلکو نفرت کاوه. مګر، عیسی متی ته بلنه ورکړه او هغه یې شاګرد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هم د خدای خلک یو. مګر موږ کافي نه یو چې د عیسی د پیروانو په توګه وبلل شو.</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ps" sz="3200">
                <a:solidFill>
                  <a:schemeClr val="tx1">
                    <a:lumMod val="65000"/>
                    <a:lumOff val="35000"/>
                  </a:schemeClr>
                </a:solidFill>
              </a:rPr>
              <a:t>په هرصورت، عیسی موږ ته غږ کوي چې خپل پیروان جوړ کړي. له همدې امله، موږ باید د هغه اطاعت وکړو چې د هغه د بللو وړ وي.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خلک بولي چې په نړۍ کې رد شوي دي ترڅو د خدای خلک شي.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د متیس دنده څه وه؟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مالیه راټولونکی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کب نیونکی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ترکاڼ</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کاهن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مالیه راټولونکی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عیسی له هغه ځایه روان و، نو هغه د متی په نوم یو سړی ولید چې د مالیې راټولونکي په کوټه کې ناست و. "ما تعقیب کړه،" هغه ورته وویل، او متی پاڅېد او د هغه تعقیب یې وکړ.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۹:۹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دولس شاګردان غوره کړل</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په دې ورځو کې یوه ورځ عیسی د لمانځه لپاره غره ته لاړ او شپه یې خدای ته دعا وکړه.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کله چې سهار شو، هغه خپل شاګردان راوغوښتل او دولس یې غوره کړل، چې هغه هم د رسولانو په توګه وټاکه:</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۶:</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هلته ډیر خلک وو چې عیسی یې واورید او تعقیب یې کړ. دوی د عیسی سره لاړل او د عیسی څخه یې زده کړل</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دعا کولو وروسته، عیسی په ځانګړې توګه دولس یې د نږدې شاګردانو په توګه غوره کړل.</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دوی د عیسی سره ژوند کولو، د انجیل تبلیغ کولو او د شیطانانو ایستلو لپاره غوره شوي.</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"آسمان ته ویاړ، ځمکې ته سوله! خوشحاله اوسئ، عیسی زیږیدلی دی. له اسمانه فرښتې وویل</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ps" sz="3000">
                <a:solidFill>
                  <a:schemeClr val="tx1">
                    <a:lumMod val="65000"/>
                    <a:lumOff val="35000"/>
                  </a:schemeClr>
                </a:solidFill>
              </a:rPr>
              <a:t>پیروان یې ډول ډول خلک وو: ځینې یې کب نیونکي، مالیه راټولونکي، ځینې انقلابي او ځینې یې ګرم مزاج وو.</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مګر عیسی خدای ته دعا وکړه چې خپل پیروان ښه وټاکي، او هغه دوی ښه غوره کړل، د دوی ښه ساتنه یې وکړه، او دوی ته یې ښه تعلیم ورکړ.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له همدې امله عیسی خپل پیروان غوره کړل: 1) دوی ته د خدای کلمه ور زده کړي ، 2) ترڅو دوی د هغه څه سره سم انجیل تبلیغ کړي چې دوی زده کړي دي ، او 3) ترڅو دوی د خدای د سلطنت ځواک اعلان کړي. د دې دلیلونو لپاره، عیسی خپل پیروان غوره کړل.</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موږ د عیسی پیروان هم یو.</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s" sz="2800">
                <a:solidFill>
                  <a:schemeClr val="tx1">
                    <a:lumMod val="65000"/>
                    <a:lumOff val="35000"/>
                  </a:schemeClr>
                </a:solidFill>
              </a:rPr>
              <a:t>زموږ کار د عیسی د دولسو شاګردانو کار ته ورته دی.</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ps" sz="2800">
                <a:solidFill>
                  <a:schemeClr val="tx1">
                    <a:lumMod val="65000"/>
                    <a:lumOff val="35000"/>
                  </a:schemeClr>
                </a:solidFill>
              </a:rPr>
              <a:t>راځئ چې د نن ورځې د شاګرد ژوند پیل کړو </a:t>
            </a:r>
            <a:r xmlns:a="http://schemas.openxmlformats.org/drawingml/2006/main">
              <a:rPr altLang="ko-KR" lang="ps" sz="3200">
                <a:solidFill>
                  <a:schemeClr val="tx1">
                    <a:lumMod val="65000"/>
                    <a:lumOff val="35000"/>
                  </a:schemeClr>
                </a:solidFill>
              </a:rPr>
              <a:t>.</a:t>
            </a:r>
            <a:r xmlns:a="http://schemas.openxmlformats.org/drawingml/2006/main">
              <a:rPr altLang="en-US" lang="p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موږ ته د جنت حقیقت درس راکوي ترڅو موږ د عیسی د پیروانو په څیر وده وکړو.</a:t>
            </a:r>
            <a:r xmlns:a="http://schemas.openxmlformats.org/drawingml/2006/main">
              <a:rPr altLang="en-US" lang="p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څومره پیروان د رسولانو په توګه غوره کړل (هغه څوک چې لیږل شوي)؟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لس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یوولس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دولس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څوارلس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دولس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په دې ورځو کې یوه ورځ عیسی د لمانځه لپاره غره ته لاړ او شپه یې خدای ته دعا وکړه.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کله چې سهار شو، هغه خپل شاګردان راوغوښتل او دولس یې غوره کړل، چې هغه هم د رسولانو په توګه وټاکه:</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۶:</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انجیل عیسی په غره کې تدریس کړ.</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اوس چې هغه د خلکو ګڼه ګوڼه ولیده، هغه په یوه غره کې پورته شو او کېناست. شاګردان ورته راغلل</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او هغوی ته یې په درس ویلو پیل وکړ:</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"مبارک دي په روح کې غریبان، ځکه چې د آسمان سلطنت د دوی دی.</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۵:۱-۳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عیسی په غره کې خلکو ته ښوونه وکړه چې څنګه د خدای د سلطنت د خلکو په توګه ژوند وکړي.</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"مبارک دي په روح کې غریبان، ځکه چې د آسمان سلطنت د دوی دی.</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لکه څنګه چې فرښتو وویل، عیسی په یوه خړ کې روغ زیږیدلی 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تا دا زده کړل چې په خپلو غاښونو سره خپل غاښونه بیرته ورکړئ، مګر زه تاسو ته وایم چې چپ غالۍ د هغه چا سره ورکړئ چې ښي ګال یې وهي. بیا به تاسو د خدای اولاد شئ!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هوا کې مرغانو ته وګورئ. مرغان د فارم کار نه کوي، مګر خدای دوی ټولو ته خواړه ورکوي. ایا هغه به د مرغیو په پرتله ستاسو پاملرنه ونه کړي!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ps" altLang="ko-KR" sz="3000">
                <a:solidFill>
                  <a:schemeClr val="tx1">
                    <a:lumMod val="65000"/>
                    <a:lumOff val="35000"/>
                  </a:schemeClr>
                </a:solidFill>
              </a:rPr>
              <a:t>خلک د عیسی په تعلیم ډیر حیران شول. ځکه چې عیسی د عادي انجیل ښوونکو برعکس واک درلود.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موږ ته وایی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دا چې د خدای د خلکو ژوند د نړۍ له خلکو سره توپیر لري.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ایا زموږ په ژوند کې د هغو کسانو څخه کوم توپیر شتون لري چې په عیسی باور نه لري؟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راځئ چې خپل ځان وګورو او د خدای د سلطنت وړ ژوند وکړو.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موږ ته د خدای د سلطنت د خلکو په څیر ژوند کولو ته بدلوي.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په روح کې غریب څه ترلاسه کولی شي؟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پیسې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خواړه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عزت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د خدای سلطنت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د خدای سلطنت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اوس چې هغه د خلکو ګڼه ګوڼه ولیده، هغه په یوه غره کې پورته شو او کېناست. شاګردان ورته راغلل</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او هغوی ته یې په درس ویلو پیل وکړ:</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"مبارک دي په روح کې غریبان، ځکه چې د آسمان سلطنت د دوی دی.</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۵:۱-۳</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طوفان آراموي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پاڅېد، باد يې ودراوه او څپو ته يې وويل: چپ شه! بیا باد مړ شو او په بشپړ ډول آرام شو.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او د هغه شاګردان یوځای په کښتۍ کې د ګلیل جهیل څخه تیریدل.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ps" altLang="ko-KR" sz="2500">
                <a:solidFill>
                  <a:schemeClr val="tx1">
                    <a:lumMod val="65000"/>
                    <a:lumOff val="35000"/>
                  </a:schemeClr>
                </a:solidFill>
              </a:rPr>
              <a:t>د بیت لحم شپون د خدای زوی لیدو ته راغلل چې خلک وژغوري. "عیسی! د خدای زوی! دې خاورې ته د راتلو لپاره مننه!"</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جهيل څخه د تېرېدو په حال کې، ناڅاپه يو سخت باد راغی او يوه وېروونکې څپې راغله.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شاګردانو په پای کې عیسی ته وویل. 'ښوونکی، پروا نه کوي که موږ غرق شو!'</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باد ملامت کړ او څپو ته یې وویل: "چپ شه! بیا هم!" بیا باد مړ شو او په بشپړ ډول آرام شو.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هغوی وډار شول او له یو بل څخه یې وپوښتل: «دا څوک دی؟ حتی باد او څپې د هغه اطاعت کوي!</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یوازې خدای کولی شي سمندر ته امر وکړي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او باد.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له همدې امله عیسی هغه خدای دی چې نړۍ رامینځته کوي او اداره کوي.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عیسی چې موږ باور لرو یو له ډیرو خدایانو څخه نه دی، مګر یوازینی او ټول ځواکمن خالق خدای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د دې حقیقت په یادولو سره خپل باور وده کړو.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r xmlns:a="http://schemas.openxmlformats.org/drawingml/2006/main">
              <a:rPr altLang="en-US" lang="ps" sz="3600">
                <a:solidFill>
                  <a:srgbClr val="0070c0"/>
                </a:solidFill>
              </a:rPr>
              <a:t> </a:t>
            </a:r>
            <a:r xmlns:a="http://schemas.openxmlformats.org/drawingml/2006/main">
              <a:rPr altLang="ko-KR" lang="ps" sz="3600">
                <a:solidFill>
                  <a:srgbClr val="0070c0"/>
                </a:solidFill>
              </a:rPr>
              <a:t>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ټولو شیانو مالک دی څوک چې په دې نړۍ کې هرڅه جوړوي او واکمني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د سمندر او باد په اړه څه حکم وکړ؟</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چپ شه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منډې او لوبې کول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پاڅېدل</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پورته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خلاص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ستاسو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سترګې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چپ شه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پاڅېد، باد يې ودراوه او څپو ته يې وويل: چپ شه! بیا باد مړ شو او په بشپړ ډول آرام شو.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چا زما جامو ته لاس کړ؟</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هغې د عیسی په اړه واورېدل، هغه په ټوله کې د هغه شاته راغله او د هغه چادر ته یې لاس ورکړ.</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28 ځکه چې هغې فکر کاوه، "که زه یوازې د هغه جامو ته لاس ورکړم، زه به روغ شم."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څوک چې د هرڅه مالک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خدای زوی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کله چې عیسی دې ځمکې ته راغی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هغه په خټګر کې زیږیدلی و چې یو عاجز شخصیت لري.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څوک چې په عیسی باور لرو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خدای اولادونه دي.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موږ باید د عیسی په څیر عاجز او ټیټ ژوند وکړو.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ډیری خلکو د عیسی په اړه اوریدلي، او دوی د عیسی پیروي وکړه.</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یوه ښځه د هغه شاته راغله او د عیسی جامو ته یې لاس ورکړ ترڅو روغ شي.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ښځه د 12 کلونو راهیسې د وینې په نوم ناروغۍ اخته وه. هغې د هغې د سمولو لپاره ډیری لارې هڅه کړې، مګر دا ثابته نه شوه او هغې ټول هغه مصرف کړل.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چا زما جامو ته لاس کړ؟ په عین وخت کې عیسی پوه شو چې د هغه ځواک له هغه څخه وتلی دی. هغه راغله او د هغه پښو ته ولوید او ټول حقیقت یې ورته وویل.</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عیسی ورته وویل: لور، ستا ایمان تا روغ کړی دی. په سوله کې لاړ شه.'</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هغه ښځه چې د 12 کالو راهیسې د وینې په رنځ اخته وه عیسی ته لاړه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ایمان سره.</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عیسی ښځه شفا ورکړه او د خلکو په وړاندې یې د هغې د باور ستاینه وکړه.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خدای لاهم زموږ باور ګوري.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کله چې موږ له سختو شیانو سره مخ شو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راځئ چې په ایمان سره خدای ته راشو.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دردونه او ستونزې پیژني او حل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هغه ښځه چې 12 کاله ناروغه وه د عیسی سره څه اړیکه درلوده؟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ویښتان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لاس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پښې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جامې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جامې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هغې د عیسی په اړه واورېدل، هغه په ټوله کې د هغه شاته راغله او د هغه چادر ته یې لاس ورکړ.</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ځکه چې هغې فکر کاوه، "که زه یوازې د هغه جامو ته لاس ورکړم، زه به روغ شم."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63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تالیته کوم!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ps" sz="4000">
                <a:solidFill>
                  <a:srgbClr val="FF0000"/>
                </a:solidFill>
              </a:rPr>
              <a:t>د نن ورځی کلام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ps" sz="3600">
                <a:solidFill>
                  <a:schemeClr val="tx1">
                    <a:lumMod val="65000"/>
                    <a:lumOff val="35000"/>
                  </a:schemeClr>
                </a:solidFill>
              </a:rPr>
              <a:t>تاسو به د ماشوم سره اوسئ او یو زوی به وزیږوئ ، او تاسو به هغه ته عیسی نوم ورکړئ.</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ps" sz="2800">
                <a:solidFill>
                  <a:schemeClr val="tx1">
                    <a:lumMod val="65000"/>
                    <a:lumOff val="35000"/>
                  </a:schemeClr>
                </a:solidFill>
              </a:rPr>
              <a:t>لوک</a:t>
            </a:r>
            <a:r xmlns:a="http://schemas.openxmlformats.org/drawingml/2006/main">
              <a:rPr altLang="en-US" dirty="0" lang="ps" sz="2800">
                <a:solidFill>
                  <a:schemeClr val="tx1">
                    <a:lumMod val="65000"/>
                    <a:lumOff val="35000"/>
                  </a:schemeClr>
                </a:solidFill>
              </a:rPr>
              <a:t> </a:t>
            </a:r>
            <a:r xmlns:a="http://schemas.openxmlformats.org/drawingml/2006/main">
              <a:rPr altLang="ko-KR" dirty="0" lang="ps" sz="2800">
                <a:solidFill>
                  <a:schemeClr val="tx1">
                    <a:lumMod val="65000"/>
                    <a:lumOff val="35000"/>
                  </a:schemeClr>
                </a:solidFill>
              </a:rPr>
              <a:t>۱:۳۱</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په عاجزۍ او ټیټوالي کې ځمکې ته راغلی ، مګر هغه زموږ ریښتینی پاچا دی.</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يې لاس ونيو او ورته يې وويل: طلعته کوم! (د دې معنی چې، "کوچنۍ نجلۍ، زه تاسو ته وایم، پورته شه!").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 سړی چې جیروس نومیده، د عبادت خانې مشر عیسی ته راغی او ویې ویل: "زما لور مړه کیږي. مرسته را سره وکړه."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 عیسی سره کور ته په لاره کې یو سړی ورغی او ورته یې وویل چې لور یې لا دمخه مړه شوې وه.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کور ته د رسیدو سره، د جیرس لور لا دمخه مړه شوې وه، او خلکو ژړل.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دننه شو او هغوی ته یې وویل: "ماشوم مړ نه دی مګر ویده دی."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هغه د هغې لاس ونیو او ورته یې وویل: "تلیته کوم!" (د دې معنی چې، "کوچنۍ نجلۍ، زه تاسو ته وایم، پورته شه!"). ناڅاپه نجلۍ ودرېده او شاوخوا ګرځي.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هغه څوک دی چې د مرګ واکمني کوي.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مرګ د خلکو لپاره تر ټولو ډارونکی شی دی، مګر عیسی یې فتح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به یوه ورځ ژر یا وروسته مړه کیږو.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تاسو اړتیا نلرئ د مرګ څخه ویره ولرئ.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دا ځکه چې عیسی هغه څوک دی چې د مرګ حکم کوي.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او موږ په عیسی باور لرو چې مرګ یې فتح کړ.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ژوند ورکوي او هغه څوک چې په ورته وخت کې ژوند اداره کوي.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ps" sz="3200">
                <a:solidFill>
                  <a:schemeClr val="tx1">
                    <a:lumMod val="65000"/>
                    <a:lumOff val="35000"/>
                  </a:schemeClr>
                </a:solidFill>
              </a:rPr>
              <a:t>"طلیته کوم!" څه کوي! مطلب؟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ps" sz="2800">
                <a:solidFill>
                  <a:schemeClr val="tx1">
                    <a:lumMod val="65000"/>
                    <a:lumOff val="35000"/>
                  </a:schemeClr>
                </a:solidFill>
              </a:rPr>
              <a:t>کوچنۍ نجلۍ، ناشته وکړه!</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کوچنۍ نجلۍ، بستر ته لاړ شه!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کوچنۍ نجلۍ، پورته شه!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کوچنۍ نجلۍ، سندره ووایه!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کوچنۍ نجلۍ، پورته شه!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هغه يې لاس ونيو او ورته يې وويل: طلعته کوم! (د دې معنی چې، "کوچنۍ نجلۍ، زه تاسو ته وایم، پورته شه!").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۵:</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کوئز</a:t>
            </a:r>
            <a:r xmlns:a="http://schemas.openxmlformats.org/drawingml/2006/main">
              <a:rPr altLang="en-US" lang="p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چیرته زیږیدلی 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دی</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کور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ماڼۍ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په خنجر کې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لوکس هوټل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په خنجر کې</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64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په بیتیسدا کې یو ناروغ سړی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بیا عیسی ورته وویل: "پاڅېږه، خپله کټ پورته کړه او ولاړ شه."</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s" altLang="ko-KR" sz="3600">
                <a:solidFill>
                  <a:schemeClr val="tx1">
                    <a:lumMod val="65000"/>
                    <a:lumOff val="35000"/>
                  </a:schemeClr>
                </a:solidFill>
              </a:rPr>
              <a:t>سمدلاسه سړی روغ شو. هغه خپله کټ پورته کړ او روان شو. په کومه ورځ چې دا پیښه وشوه د سبت ورځ وه</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 ۵:</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یروشلم کې د بیتیسدا په نوم یو حوض و. هلته ډیر شمیر ناروغان د اوبو د تیریدو په انتظار راټول شوي وو.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ځکه چې د څښتن یوه فرښته په ځینو موسمونو کې حوض ته ښکته شوه او اوبه یې راپورته کړې. څوک چې لومړی د اوبو له راښکته کیدو وروسته دننه شو نو له هرې ناروغۍ څخه روغ شو.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هلته یو سړی و چې تګ یې نه شو کولای. کله چې عیسی هغه ولید او د هغه سړي څخه یې وپوښتل چې اته دېرش کاله هلته وو؟ "ایا تاسو غواړئ روغ شئ؟"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"ښاغلی، زه هیڅوک نه لرم چې حوض ته د اوبو په جریان کې زما سره مرسته وکړي. هیله کوم مرسته راسره وکړه!" بیا عیسی ورته وویل: "پاڅېږه! خپله کټ پورته کړه او ولاړ شه.»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لکه څنګه چې عیسی وویل هغه خپله کټ پورته کړ او روان شو. یو وخت هغه ناروغ چې ۳۸ کاله په ناروغۍ اخته وو، روغ شو.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د بیتیسدا په حوض کې د ناروغانو لپاره خورا اړین شی 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درملنه وشي.</a:t>
            </a:r>
            <a:r xmlns:a="http://schemas.openxmlformats.org/drawingml/2006/main">
              <a:rPr lang="p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عیسی پوهیږي چې موږ څه ته اړتیا لرو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زموږ څخه ښه.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عیسی هغه څوک دی چې موږ ته یې راکوي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هغه څه چې موږ ورته اړتیا لرو.</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ټولې ناروغۍ درملنه کوي او په هرڅه باندې د واکمنۍ واک لري.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ناروغ سړي له عیسی څخه څه وغوښتل؟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زما ناروغي شفا راکړه!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ما وژغوره، مهرباني وکړئ!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ماته یو څه خواړه راکړه، مهرباني وکړئ!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له ما سره مرسته وکړه چې حوض ته لاړ شم کله چې اوبه پورته شي، مهرباني وکړئ!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له ما سره مرسته وکړه چې حوض ته لاړ شم کله چې اوبه پورته شي، مهرباني وکړئ!</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نن د ډیویډ په ښار کې ستاسو لپاره یو نجات ورکوونکی زیږیدلی دی. هغه مسیح رب دی.</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لکه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بیا عیسی ورته وویل: "پاڅېږه، خپله کټ پورته کړه او ولاړ شه."</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s" altLang="ko-KR" sz="3600">
                <a:solidFill>
                  <a:schemeClr val="tx1">
                    <a:lumMod val="65000"/>
                    <a:lumOff val="35000"/>
                  </a:schemeClr>
                </a:solidFill>
              </a:rPr>
              <a:t>9. یو وخت سړی روغ شو. هغه خپله کټ پورته کړ او روان شو. په کومه ورځ چې دا پیښه وشوه د سبت ورځ وه</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 ۵:</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۸-۹</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65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چې 5000 سړیو ته خواړه ورکړل</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عیسی بیا ډوډۍ واخیستله، مننه یې وکړه او په هغو کسانو یې وویشل چې څومره یې غوښتل څومره چې ناست وو. هغه د کب سره هم همداسې وکړل.</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له پنځو زرو څخه زیات خلک د عیسی تعلیم ته د اوریدو لپاره راټول شول.</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خو د غرمې وخت و. هرڅوک وږی و، مګر د خوړلو لپاره هیڅ خواړه نه درلودل، او د دوی سره دوه کبان او پنځه ډوډۍ وه.</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بیا ډوډۍ او کب واخیستل، مننه یې وکړه او په ناستو کسانو یې وویشل څومره چې دوی وغواړي.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مګر، یو څه حیرانتیا پیښه شوه! د 5000 خلکو د ډکولو لپاره کافي 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او هغوئ يې راغونډ کړل او دولس ټوکرۍ يې د هغو پنځو وربشو ډوډيو نه ډکې کړې چې هغوئ خوړلې وې.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زموږ لپاره هیڅ لاره نشته چې له 5,000 څخه ډیر خلک ډک کړو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پنځو ډوډۍ او دوه کبانو سره.</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مګر عیسی، د خدای زوی، د دوی سره معجزې وکړې.</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دا ډیره مهمه ده چې موږ تل د عیسی سره یو له دې څخه چې موږ ډیر څه لرو یا نه.</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کولی شي موږ ته په پراخه کچه خواړه راکړي.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47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عیسی د زوکړې ورځ مبارک شه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وروسته له هغه چې عیسی 5000 خلکو ته خواړه ورکړل څومره خواړه پاتې شول؟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لس ټوکرۍ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یوولس ټوکرۍ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دولس ټوکرۍ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ديارلس ټوکرۍ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دولس ټوکرۍ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عیسی بیا ډوډۍ واخیستله، مننه یې وکړه او په هغو کسانو یې وویشل چې څومره یې غوښتل څومره چې ناست وو. هغه د کب سره هم همداسې وکړل.</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66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په اوبو روان دی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ps" altLang="ko-KR" sz="3600"/>
              <a:t>کله چې دوی درې یا درې نیم میله کښتۍ کېښوده ، نو دوی ولیدل چې عیسی کښتۍ ته نږدې دی ، په اوبو کې روان دی. او هغوی وېرېدل.</a:t>
            </a:r>
            <a:endParaRPr xmlns:a="http://schemas.openxmlformats.org/drawingml/2006/main" lang="en-US" altLang="ko-KR" sz="3600"/>
          </a:p>
          <a:p>
            <a:pPr xmlns:a="http://schemas.openxmlformats.org/drawingml/2006/main" lvl="0">
              <a:defRPr/>
            </a:pPr>
            <a:r xmlns:a="http://schemas.openxmlformats.org/drawingml/2006/main">
              <a:rPr lang="ps" altLang="ko-KR" sz="3600"/>
              <a:t>خو هغۀ هغوئ ته ووئيل، ”زۀ يم، مه وېرېږئ.</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۱۹-۲۰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داسې حال کې چې عیسی په غره کې په ځان کې دعا کوله، د هغه شاګردانو د سیند غاړې ته کښتۍ وهلې.</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نهایت کې، تیاره وه او باد او اوبه قوي او خرابې شوې.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"هلته وګوره! یو څوک په اوبو روان دی!» دوی ویریدل. یو یې چیغې کړې، "څوک په اوبو روان دی!"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"دا زه یم: مه ډارېږه!" دا عیسی دی چې په اوبو کې روان دی.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دوی په دې خبره حیران شول. دوی په کښتۍ کې د عیسی هرکلی وکړ. دوی فکر کاوه، "عیسي باید د خدای زوی وي!"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په اوبو کې تګ یو څه 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هیڅوک نشي کولی.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خو عیسی په اوبو پسې روان شو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ترڅو د هغه پیروان پیدا کړي.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ځکه چې عیسی یو ځانګړی سړی 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خدای زوی.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واقعیا باور ته اړتیا لرو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چې عیسی د خدای زوی دی.</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کلمه</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کور ته په راتلو سره هغوئ ماشوم د خپلې مور مريم سره وليدلو او په سجده يې ورته سجده وکړه. بیا دوی خپلې خزانې خلاصې کړې او هغه ته یې د سرو زرو، خوشبو او مرر ډالۍ وړاندې کړې.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متی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rgbClr val="ff0000"/>
                </a:solidFill>
              </a:rPr>
              <a:t>عیسی څوک دی؟</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موږ ته د مرستې او ژغورلو لپاره راځي پرته لدې چې موږ کوم خنډونه لرو.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څنګه د جهيل په مینځ کې خپلو پیروانو ته راغی؟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په اوبو پرواز کول..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په ګړندۍ کښتۍ کې تلل…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لامبو وهل..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په اوبو مزل کول..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په اوبو مزل کول..</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کله چې دوی درې یا درې نیم میله کښتۍ کېښوده ، نو دوی ولیدل چې عیسی کښتۍ ته نږدې دی ، په اوبو کې روان دی. او هغوی وېرېدل.</a:t>
            </a:r>
            <a:endParaRPr xmlns:a="http://schemas.openxmlformats.org/drawingml/2006/main" lang="en-US" altLang="ko-KR" sz="3600"/>
          </a:p>
          <a:p>
            <a:pPr xmlns:a="http://schemas.openxmlformats.org/drawingml/2006/main" lvl="0">
              <a:defRPr/>
            </a:pPr>
            <a:r xmlns:a="http://schemas.openxmlformats.org/drawingml/2006/main">
              <a:rPr lang="ps" altLang="ko-KR" sz="3600"/>
              <a:t>خو هغۀ هغوئ ته ووئيل، ”زۀ يم، مه وېرېږئ.</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جان</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۱۹-۲۰</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67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پیټر د مسیح اعتراف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شمعون پطروس ځواب ورکړ: "تاسو مسیح یاست، د ژوندي خدای زوی.</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میتیو</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ورځ عیسی د خپلو شاګردانو څخه وپوښتل: "خلک وایی د انسان زوی څوک دی؟"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هغوئ جواب ورکړو، ”ځینې وایی یوحنا بپتسمه ورکوونکی. نور وايي الیاس؛ او یو له پیغمبرانو څخه دی."</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"مګر ستاسو په اړه څه؟" هغه وپوښتل. "تاسو وایی زه څوک یم؟"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شمعون پطروس ځواب ورکړ: "تاسو مسیح یاست، د ژوندي خدای زوی.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په ډیره خوښۍ وویل. "تاسو د خپل اعتراف په اړه سم یاست! په دې ډبره به زه خپله کلیسا جوړه کړم!"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عیسی زیږیدلی و، یو ستوری په ختیځ کې ډاکټرانو ته ښکاره شو.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پیټر په سمه توګه پوهیده چې عیسی څوک و، او هغه د عیسی په اړه دقیقا اعتراف وکړ.</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او د دې اوریدلو وروسته عیسی د هغه د حق اعتراف لپاره د پیټر ستاینه وکړه.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فکر کوو چې عیسی څوک دی؟</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باید عیسی په سمه توګه وپیژنو لکه څنګه چې انجیل وايي، او موږ باید د عیسی په اړه په سمه توګه اعتراف وکړو لکه څنګه چې انجیل وايي.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rgbClr val="ff0000"/>
                </a:solidFill>
              </a:rPr>
              <a:t>عیسی څوک دی؟</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خپله کلیسا د باور په سم اعتراف باندې رامینځته کوي.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پطروس وویل چې عیسی څوک دی؟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مسیح، د خدای زوی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ځواکمن الیاس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جان بپتسما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یرمیاه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① </a:t>
            </a:r>
            <a:r xmlns:a="http://schemas.openxmlformats.org/drawingml/2006/main">
              <a:rPr lang="ps" altLang="ko-KR" sz="2800">
                <a:solidFill>
                  <a:srgbClr val="ff0000"/>
                </a:solidFill>
              </a:rPr>
              <a:t>مسیح، د خدای زوی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شمعون پطروس ځواب ورکړ: "تاسو مسیح یاست، د ژوندي خدای زوی.</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میتیو</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۱۶:</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ناپوهه بډایه سړي کیسه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خو خدای ورته وویل: ای احمقه! نن شپه به ستا ژوند له تا څخه غوښتل کیږي، بیا به هغه څه ترلاسه کړي چې تا د ځان لپاره چمتو کړي دي؟</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وویل: "د انسان ژوند د هغه څه سره هیڅ تړاو نلري چې هغه لري."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او عیسی موږ ته یوه کیسه وکړه.</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ps" altLang="ko-KR" sz="3200">
                <a:solidFill>
                  <a:schemeClr val="tx1">
                    <a:lumMod val="65000"/>
                    <a:lumOff val="35000"/>
                  </a:schemeClr>
                </a:solidFill>
              </a:rPr>
              <a:t>دا د یو ناپوه شتمن سړي په اړه دی.</a:t>
            </a:r>
            <a:r xmlns:a="http://schemas.openxmlformats.org/drawingml/2006/main">
              <a:rPr lang="p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بډایه سړی خوشحاله شو چې د خپلې شتمنۍ او غلې لپاره یو لوی ګودام جوړ کړي. "ما په ګودام کې ډیر خوراکي توکي راټول کړل، زما روح، اوس له ځانه خوند واخلئ!"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بیا خدای پاک امیر ته وویل.</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ته احمق يې! که نن زه ستا ژوند واخلم نو ستا ټوله شتمني به د چا وي؟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"دا ستوری څرګندیږي کله چې پاچا زیږیدلی وي! راځئ چې ستوري تعقیب کړو!" ډاکټرانو د ستوري تعقیب پیل کړ.</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خبرې پای ته ورسولې او ویې ویل:</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"مال د ځان لپاره مه ذخیره کوئ، مګر د خدای لپاره، د اړتیا وړ خلکو سره د مرستې لپاره خپله هڅه وکړئ.</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ps" altLang="ko-KR" sz="3500">
                <a:solidFill>
                  <a:schemeClr val="tx1">
                    <a:lumMod val="65000"/>
                    <a:lumOff val="35000"/>
                  </a:schemeClr>
                </a:solidFill>
              </a:rPr>
              <a:t>ستاسو پیسې د څه لپاره کارول کیږي؟</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ps" altLang="ko-KR" sz="3500">
                <a:solidFill>
                  <a:schemeClr val="tx1">
                    <a:lumMod val="65000"/>
                    <a:lumOff val="35000"/>
                  </a:schemeClr>
                </a:solidFill>
              </a:rPr>
              <a:t>ایا دا یوازې ستاسو د رضایت لپاره کارول کیږي؟</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s" altLang="ko-KR" sz="3500">
                <a:solidFill>
                  <a:schemeClr val="tx1">
                    <a:lumMod val="65000"/>
                    <a:lumOff val="35000"/>
                  </a:schemeClr>
                </a:solidFill>
              </a:rPr>
              <a:t>پیسې باید وکارول شي</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s" altLang="ko-KR" sz="3500">
                <a:solidFill>
                  <a:schemeClr val="tx1">
                    <a:lumMod val="65000"/>
                    <a:lumOff val="35000"/>
                  </a:schemeClr>
                </a:solidFill>
              </a:rPr>
              <a:t>د خدای د جلال لپاره.</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ps" altLang="ko-KR" sz="3500">
                <a:solidFill>
                  <a:schemeClr val="tx1">
                    <a:lumMod val="65000"/>
                    <a:lumOff val="35000"/>
                  </a:schemeClr>
                </a:solidFill>
              </a:rPr>
              <a:t>موږ د خدای د سلطنت خلک یو. له همدې امله، موږ ته دا اړینه ده چې د خپلو پیسو سره د اړو خلکو سره مرسته وکړو.</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د ټول ژوند مالک دی، او د ټولو شتمنیو.</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احمق امیر د خپل روح لپاره څه وکړل؟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له غریبانو سره یې مرسته وکړه.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د خدای عبادت کاوه.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 د انجیل تبلیغ کاوه.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ډېر مالونه يې جمع کړل.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ډېر مالونه يې جمع کړل.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خو خدای ورته وویل: ای احمقه! نن شپه به ستا ژوند له تا څخه غوښتل کیږي، بیا به هغه څه ترلاسه کړي چې تا د ځان لپاره چمتو کړي دي؟</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69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ورک شوي پسونو لټون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زه تاسو ته وایم چې په ورته ډول به په جنت کې د یو ګناهکار په پرتله ډیر خوشحاله وي څوک چې توبه کوي د نهه نوي نیکانو په پرتله چې توبه ته اړتیا نلري.</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۱۵:۷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یوه ورځ یو پسه یوازې پاتې شو، د خپلو ملګرو له پسونو څخه جلا شو.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شپون د پسونو شمېر وکړ او ویې لیدل چې له سلو څخه یو ورک شوی دی!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شپون ۹۹ پسونه پرېښودل او د ورک شوي پسونو په لټه کې وو.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ستوری د بیت لحم په اصطبل کې ودرېد. انجیل وړاندوینه کړې وه چې عیسی په بیت لحم کې زیږیدلی 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او په پای کې شپون ورک شوی پسونه وموندل.</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شپون د پسونو سره د خوښۍ لپاره کور ته راغی او یوه لویه میله یې وکړه.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خبرې پای ته ورسولې او ویې ویل:</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"لکه څنګه چې شپون د ورک شوي پسه په موندلو خوښ دی،</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خدای د یوه ګناهګار په توبه راضي کیږي."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ps" altLang="ko-KR" sz="3600">
                <a:solidFill>
                  <a:schemeClr val="tx1">
                    <a:lumMod val="65000"/>
                    <a:lumOff val="35000"/>
                  </a:schemeClr>
                </a:solidFill>
              </a:rPr>
              <a:t>شپون باید د ورک شوي پسه موندلو لپاره بې شمیره قربانۍ ورکړي.</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عیسی زموږ د ژغورلو لپاره خپل ژوند قرباني کړ.</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ps" altLang="ko-KR" sz="3600">
                <a:solidFill>
                  <a:schemeClr val="tx1">
                    <a:lumMod val="65000"/>
                    <a:lumOff val="35000"/>
                  </a:schemeClr>
                </a:solidFill>
              </a:rPr>
              <a:t>موږ باید د عیسی څخه مننه وکړو چې موږ یې د ورک شوي پسونو په څیر وژغورو.</a:t>
            </a:r>
            <a:r xmlns:a="http://schemas.openxmlformats.org/drawingml/2006/main">
              <a:rPr lang="p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a:t>
            </a:r>
            <a:r xmlns:a="http://schemas.openxmlformats.org/drawingml/2006/main">
              <a:rPr lang="ps" altLang="en-US" sz="3600">
                <a:solidFill>
                  <a:srgbClr val="0070c0"/>
                </a:solidFill>
              </a:rPr>
              <a:t> </a:t>
            </a:r>
            <a:r xmlns:a="http://schemas.openxmlformats.org/drawingml/2006/main">
              <a:rPr lang="ps" altLang="ko-KR" sz="3600">
                <a:solidFill>
                  <a:srgbClr val="0070c0"/>
                </a:solidFill>
              </a:rPr>
              <a:t>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له ګناه څخه زموږ په توبه کې خوښ دی.</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شپانه د ورک شوي پسه په لټه کې څه نه دي کړي؟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 ورک شوي پسونو د لټون لپاره یې ۹۹ پسونه پرېښودل.</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هغه د ورک شوي په موندلو خوښ شو.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 یو نوی پسه واخیست.</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هغه خلک د ګوند لپاره راوبلل.</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③ </a:t>
            </a:r>
            <a:r xmlns:a="http://schemas.openxmlformats.org/drawingml/2006/main">
              <a:rPr lang="ps" altLang="ko-KR" sz="2800">
                <a:solidFill>
                  <a:srgbClr val="ff0000"/>
                </a:solidFill>
              </a:rPr>
              <a:t>هغه یو نوی پسه واخیست.</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زه تاسو ته وایم چې په ورته ډول به په جنت کې د یو ګناهکار په پرتله ډیر خوشحاله وي څوک چې توبه کوي د نهه نوي نیکانو په پرتله چې توبه ته اړتیا نلري.</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۱۵:۷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70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ښه سامریان کیسه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"تاسو فکر کوئ چې د دې دریو څخه کوم یو د هغه سړي ګاونډی و چې د غلو په لاس کې و؟"</a:t>
            </a:r>
            <a:endParaRPr xmlns:a="http://schemas.openxmlformats.org/drawingml/2006/main" lang="en-US" altLang="ko-KR" sz="3600"/>
          </a:p>
          <a:p>
            <a:pPr xmlns:a="http://schemas.openxmlformats.org/drawingml/2006/main" lvl="0">
              <a:defRPr/>
            </a:pPr>
            <a:r xmlns:a="http://schemas.openxmlformats.org/drawingml/2006/main">
              <a:rPr lang="ps" altLang="ko-KR" sz="3600"/>
              <a:t>د شريعت ماهر ځواب ورکړ: هغه څوک چې په هغه رحم وکړي. عیسی ورته وویل: "لاړ شه او همداسې وکړه."</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۳۶-۳۷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کله چې یو سړی یوازې روان و، هغه د غلو سره ولیدل. هغوئ هغه دَ هغه کالي ئے وايستل، ووهلو او لاړل، نيم مړ يې پريښودو.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بیا په لاره کې یو کاهن هغه ولید، هغه له بلې خوا تېر شو. همداسې یو لیوی هم وکړ.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بیت لحم په اصطبل کې مریم، یوسف او ماشوم عیسی وو، چې د پاچا په توګه ځمکې ته راغلی و.</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دریم، یو سامری د هغه سره ولیدل. سامریان هغه خلک وو چې یهودیان یې نه خوښول.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خو سامری په هغه رحم وکړ، نو ښه چلند یې وکړ او ښه پاملرنه یې وکړه.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وویل: "د خدای خلک، په هر وخت کې، باید یو ښه ګاونډی وي څوک چې د اړو کسانو سره مرسته کوي."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کاهن او لیویان په سطحه، خدای ته نږدې ښکاري، مګر دوی د بل چا سره مینه نه درلوده.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سامریان، په سطحه، داسې بریښي چې خدای ته نږدې نه وي، مګر یو ښه ګاونډی و چې د نورو سره مینه لري.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هم باید هغه کسان واوسو چې د خپلو ګاونډیانو سره د اړتیا په صورت کې مرسته وکړي که موږ خدای ته نږدې یو.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موږ هغه څوک یو چې د خپلو ګناهونو لپاره مرګ ته اړ یو، لکه څنګه چې غلا شوي وي.</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ps" altLang="ko-KR" sz="3600">
                <a:solidFill>
                  <a:schemeClr val="tx1">
                    <a:lumMod val="65000"/>
                    <a:lumOff val="35000"/>
                  </a:schemeClr>
                </a:solidFill>
              </a:rPr>
              <a:t>مګر عیسی هغه څوک دی چې موږ یې له دې ناوړه حالت څخه وژغورل.</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کاهن او لیویان څه وکړل کله چې دوی یو سړی ولید چې غلا شوی 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دوی ورته دعا وکړه.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د زخمونو درملنه یې وکړه.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هغوی روغتون ته یوړل.</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دوی د هغه په څنګ کې تېر شول.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④ </a:t>
            </a:r>
            <a:r xmlns:a="http://schemas.openxmlformats.org/drawingml/2006/main">
              <a:rPr lang="ps" altLang="ko-KR" sz="2800">
                <a:solidFill>
                  <a:srgbClr val="ff0000"/>
                </a:solidFill>
              </a:rPr>
              <a:t>دوی د هغه په څنګ کې تېر شول.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ps" altLang="ko-KR" sz="3600"/>
              <a:t>"تاسو فکر کوئ چې د دې دریو څخه کوم یو د هغه سړي ګاونډی و چې د غلو په لاس کې و؟"</a:t>
            </a:r>
            <a:endParaRPr xmlns:a="http://schemas.openxmlformats.org/drawingml/2006/main" lang="en-US" altLang="ko-KR" sz="3600"/>
          </a:p>
          <a:p>
            <a:pPr xmlns:a="http://schemas.openxmlformats.org/drawingml/2006/main" lvl="0">
              <a:defRPr/>
            </a:pPr>
            <a:r xmlns:a="http://schemas.openxmlformats.org/drawingml/2006/main">
              <a:rPr lang="ps" altLang="ko-KR" sz="3600"/>
              <a:t>د شريعت ماهر ځواب ورکړ: هغه څوک چې په هغه رحم وکړي. عیسی ورته وویل: "لاړ شه او همداسې وکړه."</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۳۶-۳۷</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نمبر 71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مریم او مارتا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ps" altLang="ko-KR" sz="4000"/>
              <a:t>مګر یوازې یو شی ته اړتیا ده. مریم هغه څه غوره کړي چې غوره دي، او دا به د هغې څخه لیرې نشي."</a:t>
            </a:r>
            <a:endParaRPr xmlns:a="http://schemas.openxmlformats.org/drawingml/2006/main" lang="en-US" altLang="ko-KR" sz="4000"/>
          </a:p>
          <a:p>
            <a:pPr xmlns:a="http://schemas.openxmlformats.org/drawingml/2006/main" lvl="0">
              <a:defRPr/>
            </a:pPr>
            <a:r xmlns:a="http://schemas.openxmlformats.org/drawingml/2006/main">
              <a:rPr lang="p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p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۴۲</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عیسی د مریم او مارتا کور ته بلنه ورکړل شوه.</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ختیځ څخه ډاکټرانو عیسی ته سره زر، خوشبو او مرر ورکړل چې دوی یې د ډالۍ په توګه چمتو کړي وو. "د عیسی څخه مننه چې دې ځمکې ته راځي!"</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داسې حال کې چې مارتا په کار بوخته وه، مریم عیسی ته په لیوالتیا سره غوږ ونیول.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مارتا فکر وکړ: "زه باور نه لرم چې مریم اجازه راکړئ یوازې کار وکړم کله چې زه ډیر بوخت یم."</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په پای کې، مارتا عیسی ته شکایت وکړ. "عیسی، مهرباني وکړئ مریم پریږده. زه ډیر کار لرم چې یوازې وکړم."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وویل: "ډیر مه کوئ. مریم اوریدل خوښوي، نو هغه به غوږ ونیسي."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solidFill>
                  <a:srgbClr val="ff0000"/>
                </a:solidFill>
              </a:rPr>
              <a:t>د نن ورځی درس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solidFill>
                  <a:schemeClr val="tx1">
                    <a:lumMod val="65000"/>
                    <a:lumOff val="35000"/>
                  </a:schemeClr>
                </a:solidFill>
              </a:rPr>
              <a:t>مارتا فکر وکړ چې دا د مریم لپاره سمه نه وه چې عیسی ته غوږ ونیسي کله چې دوی ډیر څه وکړي.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مګر عیسی دوی ته وښودله چې د عیسی اوریدل د هر څه څخه ډیر قیمتي دي.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د انجیل اوریدلو او زده کولو وخت زموږ لپاره خورا قیمتي وخت دی.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ps" altLang="ko-KR" sz="3200">
                <a:solidFill>
                  <a:schemeClr val="tx1">
                    <a:lumMod val="65000"/>
                    <a:lumOff val="35000"/>
                  </a:schemeClr>
                </a:solidFill>
              </a:rPr>
              <a:t>موږ باید د انجیل څخه د اوریدو او زده کولو لپاره له وخت څخه محروم نه شو.</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ps" altLang="ko-KR" sz="3200"/>
              <a:t>عیسی څوک دی؟</a:t>
            </a:r>
            <a:r xmlns:a="http://schemas.openxmlformats.org/drawingml/2006/main">
              <a:rPr lang="p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rgbClr val="0070c0"/>
                </a:solidFill>
              </a:rPr>
              <a:t>عیسی دی..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ps" altLang="ko-KR" sz="3600">
                <a:solidFill>
                  <a:schemeClr val="tx1">
                    <a:lumMod val="65000"/>
                    <a:lumOff val="35000"/>
                  </a:schemeClr>
                </a:solidFill>
              </a:rPr>
              <a:t>عیسی هغه څوک دی چې د هغه چا سره مینه لري څوک چې د خدای کلام اوري.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ورځې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ps" altLang="ko-KR" sz="3200">
                <a:solidFill>
                  <a:schemeClr val="tx1">
                    <a:lumMod val="65000"/>
                    <a:lumOff val="35000"/>
                  </a:schemeClr>
                </a:solidFill>
              </a:rPr>
              <a:t>مریم څه وکړل پداسې حال کې چې مارتا ډیر کار کاوه؟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① </a:t>
            </a:r>
            <a:r xmlns:a="http://schemas.openxmlformats.org/drawingml/2006/main">
              <a:rPr lang="ps" altLang="ko-KR" sz="2800">
                <a:solidFill>
                  <a:schemeClr val="tx1">
                    <a:lumMod val="65000"/>
                    <a:lumOff val="35000"/>
                  </a:schemeClr>
                </a:solidFill>
              </a:rPr>
              <a:t>هغې دعا وکړه.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② </a:t>
            </a:r>
            <a:r xmlns:a="http://schemas.openxmlformats.org/drawingml/2006/main">
              <a:rPr lang="ps" altLang="ko-KR" sz="2800">
                <a:solidFill>
                  <a:schemeClr val="tx1">
                    <a:lumMod val="65000"/>
                    <a:lumOff val="35000"/>
                  </a:schemeClr>
                </a:solidFill>
              </a:rPr>
              <a:t>هغې د عیسی خبرې واورېدې.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③ </a:t>
            </a:r>
            <a:r xmlns:a="http://schemas.openxmlformats.org/drawingml/2006/main">
              <a:rPr lang="ps" altLang="ko-KR" sz="2800">
                <a:solidFill>
                  <a:schemeClr val="tx1">
                    <a:lumMod val="65000"/>
                    <a:lumOff val="35000"/>
                  </a:schemeClr>
                </a:solidFill>
              </a:rPr>
              <a:t>هغه ویده وه.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chemeClr val="tx1">
                    <a:lumMod val="65000"/>
                    <a:lumOff val="35000"/>
                  </a:schemeClr>
                </a:solidFill>
              </a:rPr>
              <a:t>④ </a:t>
            </a:r>
            <a:r xmlns:a="http://schemas.openxmlformats.org/drawingml/2006/main">
              <a:rPr lang="ps" altLang="ko-KR" sz="2800">
                <a:solidFill>
                  <a:schemeClr val="tx1">
                    <a:lumMod val="65000"/>
                    <a:lumOff val="35000"/>
                  </a:schemeClr>
                </a:solidFill>
              </a:rPr>
              <a:t>هغې له مارتا سره سخته مرسته وکړه.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ps" altLang="en-US" sz="2800">
                <a:solidFill>
                  <a:srgbClr val="ff0000"/>
                </a:solidFill>
              </a:rPr>
              <a:t>② </a:t>
            </a:r>
            <a:r xmlns:a="http://schemas.openxmlformats.org/drawingml/2006/main">
              <a:rPr lang="ps" altLang="ko-KR" sz="2800">
                <a:solidFill>
                  <a:srgbClr val="ff0000"/>
                </a:solidFill>
              </a:rPr>
              <a:t>هغې د عیسی خبرې واورېدې.</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ps" altLang="ko-KR" sz="4000"/>
              <a:t>د نن ورځی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ps" altLang="ko-KR" sz="4000"/>
              <a:t>مګر یوازې یو شی ته اړتیا ده. مریم هغه څه غوره کړي چې غوره دي، او دا به د هغې څخه لیرې نشي."</a:t>
            </a:r>
            <a:endParaRPr xmlns:a="http://schemas.openxmlformats.org/drawingml/2006/main" lang="en-US" altLang="ko-KR" sz="4000"/>
          </a:p>
          <a:p>
            <a:pPr xmlns:a="http://schemas.openxmlformats.org/drawingml/2006/main" lvl="0">
              <a:defRPr/>
            </a:pPr>
            <a:r xmlns:a="http://schemas.openxmlformats.org/drawingml/2006/main">
              <a:rPr lang="p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p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ps" altLang="ko-KR" sz="2800">
                <a:solidFill>
                  <a:schemeClr val="tx1">
                    <a:lumMod val="65000"/>
                    <a:lumOff val="35000"/>
                  </a:schemeClr>
                </a:solidFill>
              </a:rPr>
              <a:t>لوک</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۱۰:</a:t>
            </a:r>
            <a:r xmlns:a="http://schemas.openxmlformats.org/drawingml/2006/main">
              <a:rPr lang="ps" altLang="en-US" sz="2800">
                <a:solidFill>
                  <a:schemeClr val="tx1">
                    <a:lumMod val="65000"/>
                    <a:lumOff val="35000"/>
                  </a:schemeClr>
                </a:solidFill>
              </a:rPr>
              <a:t> </a:t>
            </a:r>
            <a:r xmlns:a="http://schemas.openxmlformats.org/drawingml/2006/main">
              <a:rPr lang="ps" altLang="ko-KR" sz="2800">
                <a:solidFill>
                  <a:schemeClr val="tx1">
                    <a:lumMod val="65000"/>
                    <a:lumOff val="35000"/>
                  </a:schemeClr>
                </a:solidFill>
              </a:rPr>
              <a:t>۴۲</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ps" altLang="ko-KR" sz="2500" dirty="0">
                <a:solidFill>
                  <a:schemeClr val="tx1">
                    <a:lumMod val="65000"/>
                    <a:lumOff val="35000"/>
                  </a:schemeClr>
                </a:solidFill>
              </a:rPr>
              <a:t>د اسراییلو په ګیلیل کې د مریم په نوم یوه پیغله اوسېده. هغې د یوسف په نوم د یو ځوان سره کوژده کړې وه.</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ډاکټران د عیسی عبادت ته راغلل، پاچا، حتی د اسراییلو څخه لیرې.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عیسی د خلکو ریښتینی پاچا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ټوله نړۍ کې.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عیسی زما پاچا هم دی.</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د عیسی عبادت او تعقیب ژوند ژوند وکړو ، څوک چې تل پاچا وي.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د عبادت مستحق دی.</a:t>
            </a:r>
            <a:r xmlns:a="http://schemas.openxmlformats.org/drawingml/2006/main">
              <a:rPr altLang="en-US" lang="p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کوم یو عیسی د زیږون د ډالۍ په توګه ترلاسه نه کړ؟</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طلا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بخور</a:t>
            </a:r>
            <a:r xmlns:a="http://schemas.openxmlformats.org/drawingml/2006/main">
              <a:rPr altLang="en-US" lang="p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مرر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کمپیوټر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کمپیوټر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کلمه</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کور ته په راتلو سره هغوئ ماشوم د خپلې مور مريم سره وليدلو او په سجده يې ورته سجده وکړه. بیا دوی خپلې خزانې خلاصې کړې او هغه ته یې د سرو زرو، خوشبو او مرر ډالۍ وړاندې کړې.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متی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نه.</a:t>
            </a:r>
            <a:r xmlns:a="http://schemas.openxmlformats.org/drawingml/2006/main">
              <a:rPr lang="ps" altLang="en-US" b="1">
                <a:solidFill>
                  <a:schemeClr val="tx1">
                    <a:lumMod val="50000"/>
                    <a:lumOff val="50000"/>
                  </a:schemeClr>
                </a:solidFill>
              </a:rPr>
              <a:t> </a:t>
            </a:r>
            <a:r xmlns:a="http://schemas.openxmlformats.org/drawingml/2006/main">
              <a:rPr lang="ps" altLang="ko-KR" b="1">
                <a:solidFill>
                  <a:schemeClr val="tx1">
                    <a:lumMod val="50000"/>
                    <a:lumOff val="50000"/>
                  </a:schemeClr>
                </a:solidFill>
              </a:rPr>
              <a:t>48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ماشوم عیسی مصر ته وتښتید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دوی لاړل، د څښتن یوه فرښته په خوب کې یوسف ته ښکاره شوه. هغه وويل: "پاڅېږه، ماشوم او مور يې له ځانه سره يوړه او مصر ته وتښته، هلته پاتې شه، تر څو چې زه درته ووايم، ځکه هيروديس د ماشوم په لټه کې دی چې هغه ووژني."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متی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اسرائيلو پاچا هيروديس د مجوسي په وسيله د عيسی عليه السلام د پيدايښت خبر واوريد او د عيسی د وژلو پلان يې جوړ کړ.</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هرصورت، خدای، چې د هیرود په ټول سازش پوهیده، په خوب کې وویل چې ماګی باید د هیرود څخه لاړ شي.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همدارنګه، د مریم میړه یوسف په خوب کې یوه فرښته واوریدله: "مصر ته وتښته. هیرودیس به عیسی ووژني.</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د دې په اوریدو سره، یوسف مریم او ماشوم عیسی واخیست او د هیرودیس څخه مصر ته وتښتید.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ps" sz="2800">
                <a:solidFill>
                  <a:schemeClr val="tx1">
                    <a:lumMod val="65000"/>
                    <a:lumOff val="35000"/>
                  </a:schemeClr>
                </a:solidFill>
              </a:rPr>
              <a:t>یوه ورځ یوه فرښته مریم ته ښکاره شوه. "سلامونه، تاسو څوک چې ډیر خوښ یاست! څښتن ستاسو سره دی."</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عین وخت کې، هیرود، چې پوهیده چې هغه د جادو لخوا غولول شوی و، د بیت لحم د ټولو ماشومانو د وژلو لپاره یو وحشتناک امر ورکړ. عیسی باید د هیرود تر مرګ پورې په مصر کې پاتې شي.</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شپون او جادوگر پوه شول چې عیسی څوک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هرصورت، هیرود، پاچا، عیسی ونه پیژندل. سربیره پردې ، د هغه د لالچ له امله ، هغه ظالمانه ګناهونه وکړل ترڅو د عیسی د وژلو هڅه وکړي.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نړۍ کې ډیری خلک شتون لري چې د عیسی په اړه اوریدلو څخه انکار کوي.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دا ډیره سخته ګناه ده.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هغه څوک دی چې نشي کولی د انسان په ځواک ودریږي.</a:t>
            </a:r>
            <a:r xmlns:a="http://schemas.openxmlformats.org/drawingml/2006/main">
              <a:rPr altLang="en-US" lang="p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هیرودیس څخه چیرته وتښتید؟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مصر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امریکا</a:t>
            </a:r>
            <a:r xmlns:a="http://schemas.openxmlformats.org/drawingml/2006/main">
              <a:rPr altLang="en-US" lang="p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کوریا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اسریال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مصر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دوی لاړل، د څښتن یوه فرښته په خوب کې یوسف ته ښکاره شوه. هغه وويل: "پاڅېږه، ماشوم او مور يې له ځانه سره يوړه او مصر ته وتښته، هلته پاتې شه، تر څو چې زه درته ووايم، ځکه هيروديس د ماشوم په لټه کې دی چې هغه ووژني."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متی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49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هلک عیسی په معبد کې</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"تاسو ولې زما په لټه کې یاست؟" هغه وپوښتل. "ایا تاسو نه پوهیږئ چې زه باید د خپل پلار په کور کې وم؟"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۲:۴۹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فسحې په وخت کې، کله چې عیسی د 12 کلن و، هغه او د هغه مور او پلار په بیت المقدس کې معبد ته راغلل.</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بیت المقدس کې د معبد څخه کور ته په لاره کې، یوسف او مریم د عیسی موندلو توان نه درلود.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یوسف او مریم بیرته په بیت المقدس کې معبد ته لاړل ترڅو عیسی ومومي.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ps" altLang="ko-KR" sz="2800" dirty="0">
                <a:solidFill>
                  <a:schemeClr val="tx1">
                    <a:lumMod val="65000"/>
                    <a:lumOff val="35000"/>
                  </a:schemeClr>
                </a:solidFill>
              </a:rPr>
              <a:t>"مریم، تاسو به یو زوی وزیږوئ او تاسو به هغه ته عیسی نوم ورکړئ." هغه د دې خبر څخه ویره درلوده.</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"ایا ته نه پوهیدې چې زه د خپل پلار په کور کې وم؟" عیسی په معبد کې د انجیل له ښوونکو سره خبرې کولې، دوی ټول د عیسی په حکمت حیران شول.</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له هغه وخت راهیسې، هلک عیسی د خدای او خلکو سره د هغه د حکمت او لوړوالی سره ډیره مینه درلوده.</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هلک عیسی د ځوانۍ څخه پوهیده چې هغه د خدای زوی دی. او په اخلاص سره د نجات ورکوونکي په توګه د ژوند لپاره چمتو دی.</a:t>
            </a:r>
            <a:r xmlns:a="http://schemas.openxmlformats.org/drawingml/2006/main">
              <a:rPr altLang="en-US" lang="p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که څه هم موږ ځوانان یو،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په واضح ډول په یاد ولرو چې موږ د خدای اولاد یو.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نو موږ اړتیا لرو چې خدای او خلکو ته وښیو چې موږ د خدای اولاد په توګه ژوند کوو.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خدای زوی دی ، مګر هغه د بدني والدینو لپاره د عاجزۍ او اطاعت مثال وټاکه.</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چیرته ورک شوی و؟</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په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د</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تشناب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په ماڼۍ کې</a:t>
            </a:r>
            <a:r xmlns:a="http://schemas.openxmlformats.org/drawingml/2006/main">
              <a:rPr altLang="en-US" lang="p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په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د</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معبد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په کور کې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په معبد کې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"تاسو ولې زما په لټه کې یاست؟" هغه وپوښتل. "ایا تاسو نه پوهیږئ چې زه باید د خپل پلار په کور کې وم؟"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لوک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۲:۴۹</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50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د عیسی بپتسما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"په دښته کې د یو چا غږ دی، 'د څښتن لپاره لاره چمتو کړه، د هغه لپاره مستقیمې لارې جوړې کړه.'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4. نو یحیی راغی، په صحرا کې یې بپتسمه ورکړه او د ګناهونو د بخښنې لپاره یې د توبې بپتسما تبلیغ وکړ.</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عیسی دېرش کلن و، په دښته کې یو عجیب سړی ښکاره شو چې د اوښانو جامې یې اغوستې وې او پړانګان او ځنګلي شات یې خوړل.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د هغه نوم جان بپتسمه وه. هغه په خلکو غږ وکړ چې توبه وکړي او بپتسمه واخلي ځکه چې نجات ورکوونکی به راشي.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ps" altLang="ko-KR" sz="2800" dirty="0">
                <a:solidFill>
                  <a:schemeClr val="tx1">
                    <a:lumMod val="65000"/>
                    <a:lumOff val="35000"/>
                  </a:schemeClr>
                </a:solidFill>
              </a:rPr>
              <a:t>مګر، هغې د خدای پیغام اطاعت وکړ. "زه د څښتن خادم یم. زما سره به هماغسې وي لکه تا چې ویلي دي.»</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'زه دلته یم چې یو څوک تیار کړم چې زما وروسته راشي!'</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یوحنا بپتسما د عیسی لاره چمتو کوله.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هم د جان بپتسما لخوا بپتسمه اخیستو ته راغی.</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"وګوره! د خدای وری، چې د نړۍ ګناه لیرې کوي!" جان بپتسما په لوړ غږ عیسی معرفي کړ.</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کله چې عیسی د جان لخوا بپتسمه واخیسته، د آسمان څخه یو غږ راغی چې روح القدس د کبوتر په څیر راښکته شو: "ته زما زوی یې، چې زه یې مینه لرم؛ زه له تاسو څخه ډیر خوښ یم."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جان بپتسما ځان لوړ نه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هغه خپل ژوند په بشپړ ډول د عیسی معرفي کولو ته وقف 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زه د چا لپاره ژوند کوم؟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د جان بپتسما په څیر ، موږ باید داسې ژوند ژوند وکړو چې ما ته د فخر کولو او لوړولو پرځای عیسی لوړ او معرفي کوي.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د خدای یوازینی زوی دی.</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کله چې عیسی بپتسمه کوله له آسمان څخه څه راوتلي؟</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بانګ</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روح القدس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شترمرغ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مرغۍ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② </a:t>
            </a:r>
            <a:r xmlns:a="http://schemas.openxmlformats.org/drawingml/2006/main">
              <a:rPr altLang="ko-KR" lang="ps" sz="2800">
                <a:solidFill>
                  <a:srgbClr val="ff0000"/>
                </a:solidFill>
              </a:rPr>
              <a:t>روح القدس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"په دښته کې د یو چا غږ دی، 'د څښتن لپاره لاره چمتو کړه، د هغه لپاره مستقیمې لارې جوړې کړه.'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ps" sz="3600">
                <a:solidFill>
                  <a:schemeClr val="tx1">
                    <a:lumMod val="65000"/>
                    <a:lumOff val="35000"/>
                  </a:schemeClr>
                </a:solidFill>
              </a:rPr>
              <a:t>4. نو یحیی راغی، په صحرا کې یې بپتسمه ورکړه او د ګناهونو د بخښنې لپاره یې د توبې بپتسما تبلیغ وکړ.</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مارک</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۱:</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51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عیسی د شیطان لخوا ازمول شوی 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ورته وویل: "له ما څخه لرې شه، شیطان، ځکه چې لیکل شوي دي: د خپل څښتن خدای عبادت وکړئ او یوازې د هغه عبادت وکړئ."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وروسته له دې چې عیسی د څلویښتو ورځو روژه ونیوله او دعا یې وکړه ، شیطان راڅرګند شو او عیسی یې ازمویلو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ps" altLang="ko-KR" sz="2500" dirty="0">
                <a:solidFill>
                  <a:schemeClr val="tx1">
                    <a:lumMod val="65000"/>
                    <a:lumOff val="35000"/>
                  </a:schemeClr>
                </a:solidFill>
              </a:rPr>
              <a:t>نو که څه هم هغه کنواره وه، هغه حامله شوه. د دې ماشوم نوم عیسی دی. هغه د خدای زوی دی چې په راتلونکي کې به ټول خلک د دوی له ګناهونو وژغوري.</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"ایا ته وږی یې؟ له دې ډبرې د وريجو کیک جوړ کړئ او وخورئ! شیطان لومړۍ ازموینه وکړه. مګر عیسی د خدای په کلام سره ازموینه ماته کړه.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"بیا له دې ځایه لاړ شه! که تاسو د خدای زوی یاست، نو ته به مړ نشي." شیطان د دویم ځل لپاره د معبد په سر کې عیسی ازموینه وکړه.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دې وخت کې هغه عیسی یو ډیر لوړ غره ته بوتلو او عیسی ته یې د نړۍ ټول سلطنت وښود او ویې ویل: "که تاسو ماته سجده وکړئ، زه به دا ټول درکړم!" مګر عیسی د خدای کلام سره دریم ازموینه رد کړه.</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په نهایت کې ، عیسی د شیطان ټولې فتنې ماتې کړې. خدای د عیسی څخه خوښ و چې په ټولو ازمایښتونو بریالي شو.</a:t>
            </a:r>
            <a:r xmlns:a="http://schemas.openxmlformats.org/drawingml/2006/main">
              <a:rPr lang="p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عیسی د خدای زوی 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زموږ په څیر، هغه د شیطان لخوا ازمول شوی 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مګر د خدای کلام سره، عیسی د شیطان په لالچ باندې غالب شو.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شیطان لا هم موږ ازموي.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هرصورت ، د عیسی په څیر ، موږ کولی شو د خدای په کلام سره د شیطان لالچ باندې بریالي شو</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rgbClr val="ff0000"/>
                </a:solidFill>
              </a:rPr>
              <a:t>عیسی څوک دی؟</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مرسته کونکی دی ترڅو هغه ازمایښتونو باندې بریالي شي چې موږ ورسره مخ یو. او هغه هغه څوک دی چې په ټولو ننګونو پوهیږي چې موږ ورسره مخ یو او موږ سره مرسته کوي چې په دوی بریالي شو.</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شیطان عیسی ته څومره ازموینې ورکړې؟</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یو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دوه</a:t>
            </a:r>
            <a:r xmlns:a="http://schemas.openxmlformats.org/drawingml/2006/main">
              <a:rPr altLang="en-US" lang="p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درې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څلور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③ </a:t>
            </a:r>
            <a:r xmlns:a="http://schemas.openxmlformats.org/drawingml/2006/main">
              <a:rPr altLang="ko-KR" lang="ps" sz="2800">
                <a:solidFill>
                  <a:srgbClr val="ff0000"/>
                </a:solidFill>
              </a:rPr>
              <a:t>درې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ورته وویل: "له ما څخه لرې شه، شیطان، ځکه چې لیکل شوي دي: د خپل څښتن خدای عبادت وکړئ او یوازې د هغه عبادت وکړئ."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میتیو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۴:۱۰</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52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اوبه</a:t>
            </a:r>
            <a:r xmlns:a="http://schemas.openxmlformats.org/drawingml/2006/main">
              <a:rPr lang="ps" altLang="en-US" sz="4400"/>
              <a:t> </a:t>
            </a:r>
            <a:r xmlns:a="http://schemas.openxmlformats.org/drawingml/2006/main">
              <a:rPr lang="ps" altLang="ko-KR" sz="4400"/>
              <a:t>په شرابو بدل شو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دا، د هغه لومړنۍ معجزه، عیسی د ګیلیل په کانا کې ترسره کړه. په دې توګه هغه خپل جلال څرګند کړ، او د هغه پیروانو په هغه باور وکړ.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مريم له دې وېرېده چې زوى به ولري که څه هم واده يې نه و کړى.</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هرصورت، هغې د باور په واسطه د خدای کلمه ترلاسه کړه او اطاعت یې وکړ.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ممکن ویره ولرو کله چې موږ د خدای کلام باور او اطاعت کوو. مګر د مریم د اعتراف په څیر، موږ باید اعتراف وکړو چې "دا زما سره وي لکه څنګه چې تاسو وویل."</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یو واده د ګلیل په قانا کې ترسره شو. عیسی او د هغه پیروان هم واده ته رابلل شوي وو.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خو یوه ستونزه وه. شراب ختم شوي وو. د شرابو پرته، تاسو نشئ کولی جشن ولرئ.</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عیسی په کور کې له نوکرانو څخه وغوښتل چې په جار کې اوبه واچوي. نوکرانو هغه څه وکړل چې دوی یې وغوښتل.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له هغې وروسته، په جار کې اوبه د خوند لپاره واخیستل شوې. په جار کې اوبه په خورا خوندور شراب بدلې شوې.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میلمنو شراب وڅښل او حیران شول. دوی ته د لومړي ځل په پرتله ډیر خوندور شراب ورکړل شوي ، او د عیسی د معجزې څخه مننه ، میله خورا په زړه پوري کیدی شي.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درس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د عیسی په وخت کې، شراب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په جشن کې بالکل اړین 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عیسی اوبه په شرابو بدلې کړې او هغه څه یې چمتو کړل چې د میلې لپاره اړین وو.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زموږ لپاره ، عیسی یو لازمي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لکه په اختر کې شراب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باید د عیسی فضل په یاد ولرو چې ځان یې موږ ته راکړ.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a:t>
            </a:r>
            <a:r xmlns:a="http://schemas.openxmlformats.org/drawingml/2006/main">
              <a:rPr altLang="en-US" lang="p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WHO</a:t>
            </a:r>
            <a:r xmlns:a="http://schemas.openxmlformats.org/drawingml/2006/main">
              <a:rPr altLang="en-US" lang="ps" sz="3200"/>
              <a:t> </a:t>
            </a:r>
            <a:r xmlns:a="http://schemas.openxmlformats.org/drawingml/2006/main">
              <a:rPr altLang="ko-KR" lang="ps" sz="3200"/>
              <a:t>دی</a:t>
            </a:r>
            <a:r xmlns:a="http://schemas.openxmlformats.org/drawingml/2006/main">
              <a:rPr altLang="en-US" lang="ps" sz="3200"/>
              <a:t> </a:t>
            </a:r>
            <a:r xmlns:a="http://schemas.openxmlformats.org/drawingml/2006/main">
              <a:rPr altLang="ko-KR" lang="ps" sz="3200"/>
              <a:t>عیسی؟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زموږ خوښي ده ، لکه د میلې شراب.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اوبه په څه بدلې کړې؟</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شیدې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 نارنج جوس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ډوډۍ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شراب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④ </a:t>
            </a:r>
            <a:r xmlns:a="http://schemas.openxmlformats.org/drawingml/2006/main">
              <a:rPr altLang="ko-KR" lang="ps" sz="2800">
                <a:solidFill>
                  <a:srgbClr val="ff0000"/>
                </a:solidFill>
              </a:rPr>
              <a:t>شراب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دا، د هغه لومړنۍ معجزه، عیسی د ګیلیل په کانا کې ترسره کړه. په دې توګه هغه خپل جلال څرګند کړ، او د هغه پیروانو په هغه باور وکړ.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۲:۱۱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ps" altLang="ko-KR" b="1">
                <a:solidFill>
                  <a:schemeClr val="tx1">
                    <a:lumMod val="50000"/>
                    <a:lumOff val="50000"/>
                  </a:schemeClr>
                </a:solidFill>
              </a:rPr>
              <a:t>شمیره 53 د خدای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ps" altLang="ko-KR" sz="4400"/>
              <a:t>نیکودیموس د شپې عیسی ته راغی.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ps" sz="3200">
                <a:solidFill>
                  <a:srgbClr val="FF0000"/>
                </a:solidFill>
              </a:rPr>
              <a:t>عیسی څوک دی؟</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ps" sz="3600">
                <a:solidFill>
                  <a:srgbClr val="0070C0"/>
                </a:solidFill>
              </a:rPr>
              <a:t>عیسی دی..</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ps" sz="3600">
                <a:solidFill>
                  <a:schemeClr val="tx1">
                    <a:lumMod val="65000"/>
                    <a:lumOff val="35000"/>
                  </a:schemeClr>
                </a:solidFill>
              </a:rPr>
              <a:t>عیسی زموږ د نجات ورکوونکي په توګه ځمکې ته راغلی.</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ځواب ورکړ: "زه تاسو ته ریښتیا وایم چې هیڅوک نشي کولی د خدای پادشاهۍ ته ننوځي پرته لدې چې هغه د اوبو او روح څخه زیږیدلی وي.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ps" sz="2800">
                <a:solidFill>
                  <a:schemeClr val="tx1">
                    <a:lumMod val="65000"/>
                    <a:lumOff val="35000"/>
                  </a:schemeClr>
                </a:solidFill>
              </a:rPr>
              <a:t>هلته د نیکودیموس په نوم یو سړی و چې د اسراییلو ښوونکی و.</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هغه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راغلی</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ته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عیسی</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ته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پوښتنه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په</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شپه</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"زه څنګه کولی شم د خدای سلطنت ته داخل شم؟"</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ps" altLang="ko-KR" sz="2800">
                <a:solidFill>
                  <a:schemeClr val="tx1">
                    <a:lumMod val="65000"/>
                    <a:lumOff val="35000"/>
                  </a:schemeClr>
                </a:solidFill>
              </a:rPr>
              <a:t>"که تاسو بیا زیږیدلی نه یاست، تاسو نشئ کولی د خدای سلطنت ته ننوځي." عیسی ځواب ورکړ.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هغه نه پوهیده چې هغه باید بیا زیږیدلی وي. "ایا زه بیرته د خپلې مور رحم ته ځم او بیرته راځم؟"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ps" altLang="ko-KR" sz="2600">
                <a:solidFill>
                  <a:schemeClr val="tx1">
                    <a:lumMod val="65000"/>
                    <a:lumOff val="35000"/>
                  </a:schemeClr>
                </a:solidFill>
              </a:rPr>
              <a:t>"روح، نه بدن، باید بیا زیږیدلی وي. "انسان د اوبو او روح القدس سره بیا زیږیدلی شي." عیسی ځواب ورکړ</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ps" altLang="ko-KR" sz="2800">
                <a:solidFill>
                  <a:schemeClr val="tx1">
                    <a:lumMod val="65000"/>
                    <a:lumOff val="35000"/>
                  </a:schemeClr>
                </a:solidFill>
              </a:rPr>
              <a:t>"تاسو باید په ما باور وکړئ او وژغورل شئ." عیسی نیکودیموس ته د بیا زیږون راز وویل.</a:t>
            </a:r>
            <a:r xmlns:a="http://schemas.openxmlformats.org/drawingml/2006/main">
              <a:rPr lang="p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a:t>
            </a:r>
            <a:r xmlns:a="http://schemas.openxmlformats.org/drawingml/2006/main">
              <a:rPr altLang="en-US" lang="ps" sz="4000">
                <a:solidFill>
                  <a:srgbClr val="ff0000"/>
                </a:solidFill>
              </a:rPr>
              <a:t> </a:t>
            </a:r>
            <a:r xmlns:a="http://schemas.openxmlformats.org/drawingml/2006/main">
              <a:rPr altLang="ko-KR" lang="ps" sz="4000">
                <a:solidFill>
                  <a:srgbClr val="ff0000"/>
                </a:solidFill>
              </a:rPr>
              <a:t>درس</a:t>
            </a:r>
            <a:r xmlns:a="http://schemas.openxmlformats.org/drawingml/2006/main">
              <a:rPr altLang="en-US" lang="p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solidFill>
                  <a:schemeClr val="tx1">
                    <a:lumMod val="65000"/>
                    <a:lumOff val="35000"/>
                  </a:schemeClr>
                </a:solidFill>
              </a:rPr>
              <a:t>که تاسو په عیسی باور لرئ،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ستاسو روح به بیا پیدا شي.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هغه څوک چې په عیسی باور لري بیا زیږیدلی او تاسو به شئ</a:t>
            </a:r>
            <a:r xmlns:a="http://schemas.openxmlformats.org/drawingml/2006/main">
              <a:rPr altLang="en-US" lang="ps" sz="3200">
                <a:solidFill>
                  <a:schemeClr val="tx1">
                    <a:lumMod val="65000"/>
                    <a:lumOff val="35000"/>
                  </a:schemeClr>
                </a:solidFill>
              </a:rPr>
              <a:t> </a:t>
            </a:r>
            <a:r xmlns:a="http://schemas.openxmlformats.org/drawingml/2006/main">
              <a:rPr altLang="ko-KR" lang="ps" sz="3200">
                <a:solidFill>
                  <a:schemeClr val="tx1">
                    <a:lumMod val="65000"/>
                    <a:lumOff val="35000"/>
                  </a:schemeClr>
                </a:solidFill>
              </a:rPr>
              <a:t>د ګناه څخه نفرت کول او د خدای سره مینه کول.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ایا تاسو بیا زیږیدلی یاست؟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ps" sz="3200">
                <a:solidFill>
                  <a:schemeClr val="tx1">
                    <a:lumMod val="65000"/>
                    <a:lumOff val="35000"/>
                  </a:schemeClr>
                </a:solidFill>
              </a:rPr>
              <a:t>موږ په عیسی باور لرو او بیا زیږیدلی یو. له همدې امله، موږ باید په یاد ولرو چې موږ د نړۍ څخه مختلف خلک یو.</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ps" sz="3200"/>
              <a:t>عیسی څوک دی؟</a:t>
            </a:r>
            <a:r xmlns:a="http://schemas.openxmlformats.org/drawingml/2006/main">
              <a:rPr altLang="en-US" lang="p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rgbClr val="0070c0"/>
                </a:solidFill>
              </a:rPr>
              <a:t>عیسی دی..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a:t>
            </a:r>
            <a:r xmlns:a="http://schemas.openxmlformats.org/drawingml/2006/main">
              <a:rPr altLang="en-US" lang="ps" sz="3600">
                <a:solidFill>
                  <a:schemeClr val="tx1">
                    <a:lumMod val="65000"/>
                    <a:lumOff val="35000"/>
                  </a:schemeClr>
                </a:solidFill>
              </a:rPr>
              <a:t> </a:t>
            </a:r>
            <a:r xmlns:a="http://schemas.openxmlformats.org/drawingml/2006/main">
              <a:rPr altLang="ko-KR" lang="ps" sz="3600">
                <a:solidFill>
                  <a:schemeClr val="tx1">
                    <a:lumMod val="65000"/>
                    <a:lumOff val="35000"/>
                  </a:schemeClr>
                </a:solidFill>
              </a:rPr>
              <a:t>هغه څوک دی چې هغه څوک چې په هغه ایمان راوړي صادق کوي او بیا زیږیدلی وي.</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ورځې پوښتنې</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څه شی موږ بیا زیږون کوي؟</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① </a:t>
            </a:r>
            <a:r xmlns:a="http://schemas.openxmlformats.org/drawingml/2006/main">
              <a:rPr altLang="ko-KR" lang="ps" sz="2800">
                <a:solidFill>
                  <a:schemeClr val="tx1">
                    <a:lumMod val="65000"/>
                    <a:lumOff val="35000"/>
                  </a:schemeClr>
                </a:solidFill>
              </a:rPr>
              <a:t>د اوبو او روح سره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② </a:t>
            </a:r>
            <a:r xmlns:a="http://schemas.openxmlformats.org/drawingml/2006/main">
              <a:rPr altLang="ko-KR" lang="ps" sz="2800">
                <a:solidFill>
                  <a:schemeClr val="tx1">
                    <a:lumMod val="65000"/>
                    <a:lumOff val="35000"/>
                  </a:schemeClr>
                </a:solidFill>
              </a:rPr>
              <a:t>د تیلو او اور سره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③ </a:t>
            </a:r>
            <a:r xmlns:a="http://schemas.openxmlformats.org/drawingml/2006/main">
              <a:rPr altLang="ko-KR" lang="ps" sz="2800">
                <a:solidFill>
                  <a:schemeClr val="tx1">
                    <a:lumMod val="65000"/>
                    <a:lumOff val="35000"/>
                  </a:schemeClr>
                </a:solidFill>
              </a:rPr>
              <a:t>له اوښکو او سندرو سره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chemeClr val="tx1">
                    <a:lumMod val="65000"/>
                    <a:lumOff val="35000"/>
                  </a:schemeClr>
                </a:solidFill>
              </a:rPr>
              <a:t>④ </a:t>
            </a:r>
            <a:r xmlns:a="http://schemas.openxmlformats.org/drawingml/2006/main">
              <a:rPr altLang="ko-KR" lang="ps" sz="2800">
                <a:solidFill>
                  <a:schemeClr val="tx1">
                    <a:lumMod val="65000"/>
                    <a:lumOff val="35000"/>
                  </a:schemeClr>
                </a:solidFill>
              </a:rPr>
              <a:t>په لمانځه او عبادت سره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ps" sz="2800">
                <a:solidFill>
                  <a:srgbClr val="ff0000"/>
                </a:solidFill>
              </a:rPr>
              <a:t>① </a:t>
            </a:r>
            <a:r xmlns:a="http://schemas.openxmlformats.org/drawingml/2006/main">
              <a:rPr altLang="ko-KR" lang="ps" sz="2800">
                <a:solidFill>
                  <a:srgbClr val="ff0000"/>
                </a:solidFill>
              </a:rPr>
              <a:t>د اوبو او روح سره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ps" sz="4000">
                <a:solidFill>
                  <a:srgbClr val="ff0000"/>
                </a:solidFill>
              </a:rPr>
              <a:t>د نن ورځی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ps" sz="3600">
                <a:solidFill>
                  <a:schemeClr val="tx1">
                    <a:lumMod val="65000"/>
                    <a:lumOff val="35000"/>
                  </a:schemeClr>
                </a:solidFill>
              </a:rPr>
              <a:t>عیسی ځواب ورکړ: "زه تاسو ته ریښتیا وایم چې هیڅوک نشي کولی د خدای پادشاهۍ ته ننوځي پرته لدې چې هغه د اوبو او روح څخه زیږیدلی وي.</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ps" sz="2800">
                <a:solidFill>
                  <a:schemeClr val="tx1">
                    <a:lumMod val="65000"/>
                    <a:lumOff val="35000"/>
                  </a:schemeClr>
                </a:solidFill>
              </a:rPr>
              <a:t>جان</a:t>
            </a:r>
            <a:r xmlns:a="http://schemas.openxmlformats.org/drawingml/2006/main">
              <a:rPr altLang="en-US" lang="ps" sz="2800">
                <a:solidFill>
                  <a:schemeClr val="tx1">
                    <a:lumMod val="65000"/>
                    <a:lumOff val="35000"/>
                  </a:schemeClr>
                </a:solidFill>
              </a:rPr>
              <a:t> </a:t>
            </a:r>
            <a:r xmlns:a="http://schemas.openxmlformats.org/drawingml/2006/main">
              <a:rPr altLang="ko-KR" lang="ps" sz="2800">
                <a:solidFill>
                  <a:schemeClr val="tx1">
                    <a:lumMod val="65000"/>
                    <a:lumOff val="35000"/>
                  </a:schemeClr>
                </a:solidFill>
              </a:rPr>
              <a:t>۳:۵</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